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6" r:id="rId3"/>
    <p:sldId id="267" r:id="rId4"/>
    <p:sldId id="261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83" d="100"/>
          <a:sy n="83" d="100"/>
        </p:scale>
        <p:origin x="50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0312-71E7-44B1-B5AF-5E6A912E91F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9C20-0455-498F-88A7-D9B036E879F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15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0312-71E7-44B1-B5AF-5E6A912E91F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9C20-0455-498F-88A7-D9B036E87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6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0312-71E7-44B1-B5AF-5E6A912E91F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9C20-0455-498F-88A7-D9B036E87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3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0312-71E7-44B1-B5AF-5E6A912E91F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9C20-0455-498F-88A7-D9B036E87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4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0312-71E7-44B1-B5AF-5E6A912E91F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9C20-0455-498F-88A7-D9B036E879F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497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0312-71E7-44B1-B5AF-5E6A912E91F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9C20-0455-498F-88A7-D9B036E87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0312-71E7-44B1-B5AF-5E6A912E91F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9C20-0455-498F-88A7-D9B036E87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1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0312-71E7-44B1-B5AF-5E6A912E91F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9C20-0455-498F-88A7-D9B036E87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0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0312-71E7-44B1-B5AF-5E6A912E91F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9C20-0455-498F-88A7-D9B036E87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3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8E20312-71E7-44B1-B5AF-5E6A912E91F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509C20-0455-498F-88A7-D9B036E87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9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0312-71E7-44B1-B5AF-5E6A912E91F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9C20-0455-498F-88A7-D9B036E87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43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8E20312-71E7-44B1-B5AF-5E6A912E91F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6509C20-0455-498F-88A7-D9B036E879F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19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nds.nih.gov/Current-Research/Trans-Agency-Activities/Rigor-Transparency/RigorChampionsAndResources" TargetMode="External"/><Relationship Id="rId2" Type="http://schemas.openxmlformats.org/officeDocument/2006/relationships/hyperlink" Target="http://www.ninds.nih.gov/funding/transparency_in_reporting_guidance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25BC0-FCB5-4425-AC8A-F402ACD7D1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Rigor and Transparency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E90735-1F8B-47B7-8955-02C9AB6FB3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CTMC</a:t>
            </a:r>
          </a:p>
          <a:p>
            <a:r>
              <a:rPr lang="en-US" b="1" dirty="0"/>
              <a:t>July 7, 2020</a:t>
            </a:r>
          </a:p>
          <a:p>
            <a:r>
              <a:rPr lang="en-US" b="1" dirty="0"/>
              <a:t>Laurie Gutmann, Dietrich Haubenberger, Will Meurer</a:t>
            </a:r>
          </a:p>
        </p:txBody>
      </p:sp>
    </p:spTree>
    <p:extLst>
      <p:ext uri="{BB962C8B-B14F-4D97-AF65-F5344CB8AC3E}">
        <p14:creationId xmlns:p14="http://schemas.microsoft.com/office/powerpoint/2010/main" val="1323656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DB09-04EE-4EEB-B2DA-25452BD3E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into Chat Box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88BC7-5166-44A7-B24E-AEE6C59D0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Please write your name, your institution, your area of research</a:t>
            </a:r>
          </a:p>
        </p:txBody>
      </p:sp>
    </p:spTree>
    <p:extLst>
      <p:ext uri="{BB962C8B-B14F-4D97-AF65-F5344CB8AC3E}">
        <p14:creationId xmlns:p14="http://schemas.microsoft.com/office/powerpoint/2010/main" val="316199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DB09-04EE-4EEB-B2DA-25452BD3E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into Chat Box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88BC7-5166-44A7-B24E-AEE6C59D0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Please list an aspect of scientific rigor in  your area research that you would like to have discussed today.</a:t>
            </a:r>
          </a:p>
        </p:txBody>
      </p:sp>
    </p:spTree>
    <p:extLst>
      <p:ext uri="{BB962C8B-B14F-4D97-AF65-F5344CB8AC3E}">
        <p14:creationId xmlns:p14="http://schemas.microsoft.com/office/powerpoint/2010/main" val="1288298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3DCE8-5AAC-474F-8B68-0DA7CF394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Your Grant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39C00-4A32-4FAD-A519-C2AAC3894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Rigor of the Prior Research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Rigorous experimental design for robust and unbiased results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Consideration of relevant biological variables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Authentication of key biological and/or chemical resources</a:t>
            </a:r>
          </a:p>
        </p:txBody>
      </p:sp>
    </p:spTree>
    <p:extLst>
      <p:ext uri="{BB962C8B-B14F-4D97-AF65-F5344CB8AC3E}">
        <p14:creationId xmlns:p14="http://schemas.microsoft.com/office/powerpoint/2010/main" val="4004998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711392-138C-4E1D-9F55-0FE6A5E22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381" y="134651"/>
            <a:ext cx="5124641" cy="607218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C83E172-94E9-4711-9396-018214894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8429" y="1316062"/>
            <a:ext cx="5613099" cy="499936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BE66E70-0B46-471E-9538-6F2BDCC663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9172" y="1013106"/>
            <a:ext cx="5428382" cy="26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285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569D5D-E58C-4BDA-9FB9-98856D341A99}"/>
              </a:ext>
            </a:extLst>
          </p:cNvPr>
          <p:cNvSpPr/>
          <p:nvPr/>
        </p:nvSpPr>
        <p:spPr>
          <a:xfrm>
            <a:off x="2976501" y="5199287"/>
            <a:ext cx="767442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http://www.ninds.nih.gov/funding/transparency_in_reporting_guidance.pdf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>
                <a:hlinkClick r:id="rId3"/>
              </a:rPr>
              <a:t>https://www.ninds.nih.gov/Current-Research/Trans-Agency-Activities/Rigor-Transparency/RigorChampionsAndResources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FCB409-F091-4533-A73F-CB1A78C64280}"/>
              </a:ext>
            </a:extLst>
          </p:cNvPr>
          <p:cNvSpPr/>
          <p:nvPr/>
        </p:nvSpPr>
        <p:spPr>
          <a:xfrm>
            <a:off x="206828" y="895545"/>
            <a:ext cx="6096000" cy="4026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265"/>
              </a:lnSpc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Experimental design: 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Rationale for the selected models and endpoints (animal and/or cellular)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Adequacy of the controls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Route &amp; timing of intervention delivery / dosing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Justification of sample size, including power calculation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Statistical methods used in analysis and interpretation of results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ts val="1265"/>
              </a:lnSpc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Minimizing bias: 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Methods of blinding (allocation concealment and blinded assessment of outcome)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Strategies for randomization and/or stratification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Reporting of data missing due to attrition or exclusion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Reporting of all results (negative and positive) </a:t>
            </a:r>
            <a:endParaRPr lang="en-U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D0A472-FC6C-4DCA-AE7D-9A0193D6CF79}"/>
              </a:ext>
            </a:extLst>
          </p:cNvPr>
          <p:cNvSpPr/>
          <p:nvPr/>
        </p:nvSpPr>
        <p:spPr>
          <a:xfrm>
            <a:off x="6169478" y="917219"/>
            <a:ext cx="6096000" cy="37497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265"/>
              </a:lnSpc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Results: 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Independent validation/replication, if available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Robustness and reproducibility of the observed results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Dose-response results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Verification that interventional drug or biologic reached and engaged the target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ts val="1265"/>
              </a:lnSpc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Interpretation of results: 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Alternative interpretations of the experimental data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Relevant literature in support or in disagreement with the results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Discussion of effect size in relation to potential clinical impact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Potential conflicts of interest”</a:t>
            </a:r>
            <a:endParaRPr lang="en-U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7AD8D4-3DE2-4B36-A20B-5A1DF15A753F}"/>
              </a:ext>
            </a:extLst>
          </p:cNvPr>
          <p:cNvSpPr txBox="1"/>
          <p:nvPr/>
        </p:nvSpPr>
        <p:spPr>
          <a:xfrm>
            <a:off x="263978" y="292550"/>
            <a:ext cx="8692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Rigor:</a:t>
            </a:r>
          </a:p>
        </p:txBody>
      </p:sp>
    </p:spTree>
    <p:extLst>
      <p:ext uri="{BB962C8B-B14F-4D97-AF65-F5344CB8AC3E}">
        <p14:creationId xmlns:p14="http://schemas.microsoft.com/office/powerpoint/2010/main" val="100554720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642</TotalTime>
  <Words>239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Retrospect</vt:lpstr>
      <vt:lpstr>Rigor and Transparency</vt:lpstr>
      <vt:lpstr>Input into Chat Box</vt:lpstr>
      <vt:lpstr>Input into Chat Box</vt:lpstr>
      <vt:lpstr>In Your Grant Application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Rigor and Transparency</dc:title>
  <dc:creator>Laurie Gutmann</dc:creator>
  <cp:lastModifiedBy>Black, Joy</cp:lastModifiedBy>
  <cp:revision>15</cp:revision>
  <dcterms:created xsi:type="dcterms:W3CDTF">2020-07-05T20:56:57Z</dcterms:created>
  <dcterms:modified xsi:type="dcterms:W3CDTF">2020-07-07T23:35:04Z</dcterms:modified>
</cp:coreProperties>
</file>